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</p:sldIdLst>
  <p:sldSz cx="7772400" cy="10058400"/>
  <p:notesSz cx="6858000" cy="9144000"/>
  <p:embeddedFontLst>
    <p:embeddedFont>
      <p:font typeface="Century Gothic 1" panose="020B0502020202020204" pitchFamily="34" charset="0"/>
      <p:regular r:id="rId4"/>
    </p:embeddedFont>
    <p:embeddedFont>
      <p:font typeface="Century Gothic 2" panose="020B0702020202020204" pitchFamily="34" charset="0"/>
      <p:regular r:id="rId5"/>
      <p:bold r:id="rId6"/>
    </p:embeddedFont>
    <p:embeddedFont>
      <p:font typeface="Urbanist Medium" panose="020B0A04040200000203" pitchFamily="34" charset="77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4658" autoAdjust="0"/>
  </p:normalViewPr>
  <p:slideViewPr>
    <p:cSldViewPr>
      <p:cViewPr varScale="1">
        <p:scale>
          <a:sx n="79" d="100"/>
          <a:sy n="79" d="100"/>
        </p:scale>
        <p:origin x="35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2FAAA1FD-5255-7C7F-E05F-1F308CAD4841}"/>
              </a:ext>
            </a:extLst>
          </p:cNvPr>
          <p:cNvSpPr>
            <a:spLocks/>
          </p:cNvSpPr>
          <p:nvPr userDrawn="1"/>
        </p:nvSpPr>
        <p:spPr>
          <a:xfrm>
            <a:off x="6670203" y="8958927"/>
            <a:ext cx="534876" cy="490615"/>
          </a:xfrm>
          <a:custGeom>
            <a:avLst/>
            <a:gdLst/>
            <a:ahLst/>
            <a:cxnLst/>
            <a:rect l="l" t="t" r="r" b="b"/>
            <a:pathLst>
              <a:path w="534876" h="490615">
                <a:moveTo>
                  <a:pt x="0" y="0"/>
                </a:moveTo>
                <a:lnTo>
                  <a:pt x="534876" y="0"/>
                </a:lnTo>
                <a:lnTo>
                  <a:pt x="534876" y="490615"/>
                </a:lnTo>
                <a:lnTo>
                  <a:pt x="0" y="490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43" b="-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C6CC543-B915-B173-7ED9-AFD3B3D41E04}"/>
              </a:ext>
            </a:extLst>
          </p:cNvPr>
          <p:cNvSpPr txBox="1">
            <a:spLocks/>
          </p:cNvSpPr>
          <p:nvPr userDrawn="1"/>
        </p:nvSpPr>
        <p:spPr>
          <a:xfrm>
            <a:off x="624840" y="8633825"/>
            <a:ext cx="5921295" cy="110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8"/>
              </a:lnSpc>
            </a:pPr>
            <a:r>
              <a:rPr lang="en-US" sz="700" dirty="0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Nevada Rural Housing no origina préstamos hipotecarios. La elegibilidad para Launchpad es determinada por prestamistas licenciados y aprobados para ofrecer el programa. Los prestamistas participantes son responsables de seguir todas las pautas del programa y de las agencias de préstamos. No todos los solicitantes calificarán. La asistencia para el pago inicial se proporciona en forma de una segunda hipoteca sin intereses y sin pagos programados, y se perdona al vencimiento (5 años). *Un comprador por primera vez no ha sido propietario de una vivienda en los últimos 3 años. Los veteranos calificados y aquellos que compran en un tramo censal calificado están exentos del requisito de ser comprador por primera vez. El Título 38 del Código de Regulaciones Federales define a un veterano como “una persona que sirvió en el servicio militar, naval o aéreo activo y que fue dado de baja o liberado en condiciones que no sean deshonrosas”. REV 05.28.24</a:t>
            </a:r>
          </a:p>
          <a:p>
            <a:pPr algn="just">
              <a:lnSpc>
                <a:spcPts val="898"/>
              </a:lnSpc>
            </a:pPr>
            <a:endParaRPr lang="en-US" sz="700" dirty="0">
              <a:solidFill>
                <a:srgbClr val="000000"/>
              </a:solidFill>
              <a:latin typeface="Century Gothic 1"/>
              <a:ea typeface="Century Gothic 1"/>
              <a:cs typeface="Century Gothic 1"/>
              <a:sym typeface="Century Gothic 1"/>
            </a:endParaRPr>
          </a:p>
          <a:p>
            <a:pPr algn="just">
              <a:lnSpc>
                <a:spcPts val="898"/>
              </a:lnSpc>
            </a:pPr>
            <a:endParaRPr lang="en-US" sz="700" dirty="0">
              <a:solidFill>
                <a:srgbClr val="000000"/>
              </a:solidFill>
              <a:latin typeface="Century Gothic 1"/>
              <a:ea typeface="Century Gothic 1"/>
              <a:cs typeface="Century Gothic 1"/>
              <a:sym typeface="Century Gothic 1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973B0BB3-E2DC-AB42-1AD8-5ED3CF9C2D61}"/>
              </a:ext>
            </a:extLst>
          </p:cNvPr>
          <p:cNvSpPr>
            <a:spLocks/>
          </p:cNvSpPr>
          <p:nvPr userDrawn="1"/>
        </p:nvSpPr>
        <p:spPr>
          <a:xfrm flipH="1">
            <a:off x="567321" y="1932067"/>
            <a:ext cx="6637758" cy="6543085"/>
          </a:xfrm>
          <a:custGeom>
            <a:avLst/>
            <a:gdLst/>
            <a:ahLst/>
            <a:cxnLst/>
            <a:rect l="l" t="t" r="r" b="b"/>
            <a:pathLst>
              <a:path w="6637758" h="6543085">
                <a:moveTo>
                  <a:pt x="6637758" y="0"/>
                </a:moveTo>
                <a:lnTo>
                  <a:pt x="0" y="0"/>
                </a:lnTo>
                <a:lnTo>
                  <a:pt x="0" y="6543085"/>
                </a:lnTo>
                <a:lnTo>
                  <a:pt x="6637758" y="6543085"/>
                </a:lnTo>
                <a:lnTo>
                  <a:pt x="6637758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49390" t="-3941" r="-50353" b="-311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A6C44A7-51A9-85A1-5E57-62A24583FF03}"/>
              </a:ext>
            </a:extLst>
          </p:cNvPr>
          <p:cNvSpPr>
            <a:spLocks/>
          </p:cNvSpPr>
          <p:nvPr userDrawn="1"/>
        </p:nvSpPr>
        <p:spPr>
          <a:xfrm>
            <a:off x="-184167" y="1704088"/>
            <a:ext cx="8639613" cy="1709923"/>
          </a:xfrm>
          <a:custGeom>
            <a:avLst/>
            <a:gdLst/>
            <a:ahLst/>
            <a:cxnLst/>
            <a:rect l="l" t="t" r="r" b="b"/>
            <a:pathLst>
              <a:path w="8639613" h="1709923">
                <a:moveTo>
                  <a:pt x="0" y="0"/>
                </a:moveTo>
                <a:lnTo>
                  <a:pt x="8639613" y="0"/>
                </a:lnTo>
                <a:lnTo>
                  <a:pt x="8639613" y="1709923"/>
                </a:lnTo>
                <a:lnTo>
                  <a:pt x="0" y="170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80EEC20E-A9F0-56B5-E4FE-78770D8B9144}"/>
              </a:ext>
            </a:extLst>
          </p:cNvPr>
          <p:cNvSpPr>
            <a:spLocks/>
          </p:cNvSpPr>
          <p:nvPr userDrawn="1"/>
        </p:nvSpPr>
        <p:spPr>
          <a:xfrm>
            <a:off x="6059376" y="7835126"/>
            <a:ext cx="935783" cy="492846"/>
          </a:xfrm>
          <a:custGeom>
            <a:avLst/>
            <a:gdLst/>
            <a:ahLst/>
            <a:cxnLst/>
            <a:rect l="l" t="t" r="r" b="b"/>
            <a:pathLst>
              <a:path w="1195862" h="629821">
                <a:moveTo>
                  <a:pt x="0" y="0"/>
                </a:moveTo>
                <a:lnTo>
                  <a:pt x="1195862" y="0"/>
                </a:lnTo>
                <a:lnTo>
                  <a:pt x="1195862" y="629820"/>
                </a:lnTo>
                <a:lnTo>
                  <a:pt x="0" y="629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F3FDCA12-902E-FD21-D71B-C99FD933DCF0}"/>
              </a:ext>
            </a:extLst>
          </p:cNvPr>
          <p:cNvSpPr txBox="1">
            <a:spLocks/>
          </p:cNvSpPr>
          <p:nvPr userDrawn="1"/>
        </p:nvSpPr>
        <p:spPr>
          <a:xfrm>
            <a:off x="708105" y="2790942"/>
            <a:ext cx="5921295" cy="204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0"/>
              </a:lnSpc>
            </a:pPr>
            <a:r>
              <a:rPr lang="en-US" sz="10800" dirty="0">
                <a:solidFill>
                  <a:srgbClr val="B500BE"/>
                </a:solidFill>
                <a:latin typeface="Century Gothic 2"/>
                <a:ea typeface="Century Gothic 2"/>
                <a:cs typeface="Century Gothic 2"/>
                <a:sym typeface="Century Gothic 2"/>
              </a:rPr>
              <a:t>6.17%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63AF954A-41BB-C0F6-C1FD-DF67FC51CC26}"/>
              </a:ext>
            </a:extLst>
          </p:cNvPr>
          <p:cNvSpPr txBox="1">
            <a:spLocks/>
          </p:cNvSpPr>
          <p:nvPr userDrawn="1"/>
        </p:nvSpPr>
        <p:spPr>
          <a:xfrm>
            <a:off x="794434" y="4833681"/>
            <a:ext cx="5178614" cy="3084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¡La vida despega con el poder de ser dueño de tu hogar a una tasa de interés por debajo del mercado!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Solo para compradores de vivienda por primera vez* (Veteranos exentos)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Launchpad proporciona asistencia del 4% para el pago inicial junto con préstamos gubernamentales a tasa fija por 30 años (FHA, VA, USDA-RD)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 asistencia para el pago inicial se perdona después de 5 años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Urbanist Medium"/>
              <a:ea typeface="Urbanist Medium"/>
              <a:cs typeface="Urbanist Medium"/>
              <a:sym typeface="Urbanist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Visita </a:t>
            </a:r>
            <a:r>
              <a:rPr lang="en-US" sz="1600" dirty="0">
                <a:solidFill>
                  <a:srgbClr val="B500BE"/>
                </a:solidFill>
                <a:latin typeface="Urbanist Medium"/>
                <a:ea typeface="Urbanist Medium"/>
                <a:cs typeface="Urbanist Medium"/>
                <a:sym typeface="Urbanist"/>
              </a:rPr>
              <a:t>BuyRuralNV.org</a:t>
            </a: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 para más detalles del programa.</a:t>
            </a: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3DA771E2-33AF-51EA-23E8-09BB2A57158C}"/>
              </a:ext>
            </a:extLst>
          </p:cNvPr>
          <p:cNvSpPr>
            <a:spLocks/>
          </p:cNvSpPr>
          <p:nvPr userDrawn="1"/>
        </p:nvSpPr>
        <p:spPr>
          <a:xfrm>
            <a:off x="90847" y="1685038"/>
            <a:ext cx="7590706" cy="0"/>
          </a:xfrm>
          <a:prstGeom prst="line">
            <a:avLst/>
          </a:prstGeom>
          <a:ln w="38100" cap="flat">
            <a:solidFill>
              <a:srgbClr val="B500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93DE6A-CA61-CAA7-31E4-3B385D25B1E6}"/>
              </a:ext>
            </a:extLst>
          </p:cNvPr>
          <p:cNvSpPr/>
          <p:nvPr userDrawn="1"/>
        </p:nvSpPr>
        <p:spPr>
          <a:xfrm>
            <a:off x="6670203" y="8958927"/>
            <a:ext cx="534876" cy="490615"/>
          </a:xfrm>
          <a:custGeom>
            <a:avLst/>
            <a:gdLst/>
            <a:ahLst/>
            <a:cxnLst/>
            <a:rect l="l" t="t" r="r" b="b"/>
            <a:pathLst>
              <a:path w="534876" h="490615">
                <a:moveTo>
                  <a:pt x="0" y="0"/>
                </a:moveTo>
                <a:lnTo>
                  <a:pt x="534876" y="0"/>
                </a:lnTo>
                <a:lnTo>
                  <a:pt x="534876" y="490615"/>
                </a:lnTo>
                <a:lnTo>
                  <a:pt x="0" y="490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43" b="-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9A1F83E-99B7-6B00-4657-2ED55369DC12}"/>
              </a:ext>
            </a:extLst>
          </p:cNvPr>
          <p:cNvSpPr/>
          <p:nvPr userDrawn="1"/>
        </p:nvSpPr>
        <p:spPr>
          <a:xfrm flipH="1">
            <a:off x="567321" y="2405433"/>
            <a:ext cx="6637758" cy="6069719"/>
          </a:xfrm>
          <a:custGeom>
            <a:avLst/>
            <a:gdLst/>
            <a:ahLst/>
            <a:cxnLst/>
            <a:rect l="l" t="t" r="r" b="b"/>
            <a:pathLst>
              <a:path w="6637758" h="6069719">
                <a:moveTo>
                  <a:pt x="6637758" y="0"/>
                </a:moveTo>
                <a:lnTo>
                  <a:pt x="0" y="0"/>
                </a:lnTo>
                <a:lnTo>
                  <a:pt x="0" y="6069719"/>
                </a:lnTo>
                <a:lnTo>
                  <a:pt x="6637758" y="6069719"/>
                </a:lnTo>
                <a:lnTo>
                  <a:pt x="6637758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46263" t="-8522" r="-47195" b="-325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42F5E9E-F7BD-211C-3A32-D5017C0D0A2F}"/>
              </a:ext>
            </a:extLst>
          </p:cNvPr>
          <p:cNvSpPr/>
          <p:nvPr userDrawn="1"/>
        </p:nvSpPr>
        <p:spPr>
          <a:xfrm>
            <a:off x="5799298" y="7698151"/>
            <a:ext cx="1195862" cy="629821"/>
          </a:xfrm>
          <a:custGeom>
            <a:avLst/>
            <a:gdLst/>
            <a:ahLst/>
            <a:cxnLst/>
            <a:rect l="l" t="t" r="r" b="b"/>
            <a:pathLst>
              <a:path w="1195862" h="629821">
                <a:moveTo>
                  <a:pt x="0" y="0"/>
                </a:moveTo>
                <a:lnTo>
                  <a:pt x="1195862" y="0"/>
                </a:lnTo>
                <a:lnTo>
                  <a:pt x="1195862" y="629820"/>
                </a:lnTo>
                <a:lnTo>
                  <a:pt x="0" y="629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1BEFE3D-6744-CDBE-02CB-CA70B9D069D6}"/>
              </a:ext>
            </a:extLst>
          </p:cNvPr>
          <p:cNvSpPr txBox="1"/>
          <p:nvPr userDrawn="1"/>
        </p:nvSpPr>
        <p:spPr>
          <a:xfrm>
            <a:off x="777240" y="4382057"/>
            <a:ext cx="4301700" cy="386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¡La vida despega con el poder de ser dueño de tu hogar a una tasa de interés por debajo del mercado!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Solo para compradores de vivienda por primera vez* (Veteranos exentos)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Launchpad proporciona asistencia del 4% para el pago inicial junto con préstamos gubernamentales a tasa fija por 30 años (FHA, VA, USDA-RD)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 asistencia para el pago inicial se perdona después de 5 años</a:t>
            </a:r>
          </a:p>
          <a:p>
            <a:pPr algn="l"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Urbanist Medium"/>
              <a:ea typeface="Urbanist Medium"/>
              <a:cs typeface="Urbanist Medium"/>
              <a:sym typeface="Urbanist"/>
            </a:endParaRPr>
          </a:p>
          <a:p>
            <a:pPr algn="l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Visita </a:t>
            </a:r>
            <a:r>
              <a:rPr lang="en-US" sz="1600" dirty="0">
                <a:solidFill>
                  <a:srgbClr val="B500BE"/>
                </a:solidFill>
                <a:latin typeface="Urbanist Medium"/>
                <a:ea typeface="Urbanist Medium"/>
                <a:cs typeface="Urbanist Medium"/>
                <a:sym typeface="Urbanist"/>
              </a:rPr>
              <a:t>BuyRuralNV.org</a:t>
            </a:r>
            <a:r>
              <a:rPr lang="en-US" sz="1600" dirty="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 para más detalles del programa.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DB50254-E5DF-7EA5-9F9C-8CDD83ECA044}"/>
              </a:ext>
            </a:extLst>
          </p:cNvPr>
          <p:cNvSpPr/>
          <p:nvPr userDrawn="1"/>
        </p:nvSpPr>
        <p:spPr>
          <a:xfrm>
            <a:off x="90847" y="2085324"/>
            <a:ext cx="7590706" cy="0"/>
          </a:xfrm>
          <a:prstGeom prst="line">
            <a:avLst/>
          </a:prstGeom>
          <a:ln w="38100" cap="flat">
            <a:solidFill>
              <a:srgbClr val="B500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F9925B8-2F81-C877-CC2C-CA76028CD72D}"/>
              </a:ext>
            </a:extLst>
          </p:cNvPr>
          <p:cNvSpPr/>
          <p:nvPr userDrawn="1"/>
        </p:nvSpPr>
        <p:spPr>
          <a:xfrm>
            <a:off x="567321" y="2405433"/>
            <a:ext cx="6637758" cy="1709923"/>
          </a:xfrm>
          <a:custGeom>
            <a:avLst/>
            <a:gdLst/>
            <a:ahLst/>
            <a:cxnLst/>
            <a:rect l="l" t="t" r="r" b="b"/>
            <a:pathLst>
              <a:path w="6637758" h="1709923">
                <a:moveTo>
                  <a:pt x="0" y="0"/>
                </a:moveTo>
                <a:lnTo>
                  <a:pt x="6637758" y="0"/>
                </a:lnTo>
                <a:lnTo>
                  <a:pt x="6637758" y="1709924"/>
                </a:lnTo>
                <a:lnTo>
                  <a:pt x="0" y="1709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591" r="-1956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B0C4645-084F-6A7F-A55A-6394110D26E5}"/>
              </a:ext>
            </a:extLst>
          </p:cNvPr>
          <p:cNvSpPr txBox="1"/>
          <p:nvPr userDrawn="1"/>
        </p:nvSpPr>
        <p:spPr>
          <a:xfrm>
            <a:off x="655882" y="8763467"/>
            <a:ext cx="5921295" cy="88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8"/>
              </a:lnSpc>
            </a:pPr>
            <a:r>
              <a:rPr lang="en-US" sz="700" dirty="0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Nevada Rural Housing no origina préstamos hipotecarios. La elegibilidad para Launchpad es determinada por prestamistas licenciados y aprobados para ofrecer el programa. Los prestamistas participantes son responsables de seguir todas las pautas del programa y de las agencias de préstamos. No todos los solicitantes calificarán. La asistencia para el pago inicial se proporciona en forma de una segunda hipoteca sin intereses y sin pagos programados, y se perdona al vencimiento (5 años). *Un comprador por primera vez no ha sido propietario de una vivienda en los últimos 3 años. Los veteranos calificados y aquellos que compran en un tramo censal calificado están exentos del requisito de ser comprador por primera vez. El Título 38 del Código de Regulaciones Federales define a un veterano como “una persona que sirvió en el servicio militar, naval o aéreo activo y que fue dado de baja o liberado en condiciones que no sean deshonrosas”. REV 05.28.24</a:t>
            </a:r>
          </a:p>
        </p:txBody>
      </p:sp>
    </p:spTree>
    <p:extLst>
      <p:ext uri="{BB962C8B-B14F-4D97-AF65-F5344CB8AC3E}">
        <p14:creationId xmlns:p14="http://schemas.microsoft.com/office/powerpoint/2010/main" val="90899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3FE69A83-B33E-7BA8-D9A4-4A79720F5E06}"/>
              </a:ext>
            </a:extLst>
          </p:cNvPr>
          <p:cNvSpPr>
            <a:spLocks/>
          </p:cNvSpPr>
          <p:nvPr/>
        </p:nvSpPr>
        <p:spPr>
          <a:xfrm>
            <a:off x="914400" y="838200"/>
            <a:ext cx="1047037" cy="1047037"/>
          </a:xfrm>
          <a:custGeom>
            <a:avLst/>
            <a:gdLst/>
            <a:ahLst/>
            <a:cxnLst/>
            <a:rect l="l" t="t" r="r" b="b"/>
            <a:pathLst>
              <a:path w="1047037" h="1047037">
                <a:moveTo>
                  <a:pt x="0" y="0"/>
                </a:moveTo>
                <a:lnTo>
                  <a:pt x="1047038" y="0"/>
                </a:lnTo>
                <a:lnTo>
                  <a:pt x="1047038" y="1047038"/>
                </a:lnTo>
                <a:lnTo>
                  <a:pt x="0" y="1047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D7F041FE-24B0-D5FB-C4B4-AD373F88769E}"/>
              </a:ext>
            </a:extLst>
          </p:cNvPr>
          <p:cNvSpPr txBox="1">
            <a:spLocks/>
          </p:cNvSpPr>
          <p:nvPr/>
        </p:nvSpPr>
        <p:spPr>
          <a:xfrm>
            <a:off x="2128536" y="1182845"/>
            <a:ext cx="3033310" cy="34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254" spc="-89" dirty="0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Place your info here!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1BB204DA-56E2-4CA9-82F8-79713FA826A2}"/>
              </a:ext>
            </a:extLst>
          </p:cNvPr>
          <p:cNvGrpSpPr>
            <a:grpSpLocks/>
          </p:cNvGrpSpPr>
          <p:nvPr/>
        </p:nvGrpSpPr>
        <p:grpSpPr>
          <a:xfrm>
            <a:off x="5328945" y="877929"/>
            <a:ext cx="1514803" cy="967580"/>
            <a:chOff x="0" y="0"/>
            <a:chExt cx="2019737" cy="1290107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88D205F1-3536-2A4F-382D-7903F437A39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9737" cy="1290107"/>
            </a:xfrm>
            <a:custGeom>
              <a:avLst/>
              <a:gdLst/>
              <a:ahLst/>
              <a:cxnLst/>
              <a:rect l="l" t="t" r="r" b="b"/>
              <a:pathLst>
                <a:path w="2019737" h="1290107">
                  <a:moveTo>
                    <a:pt x="0" y="0"/>
                  </a:moveTo>
                  <a:lnTo>
                    <a:pt x="2019737" y="0"/>
                  </a:lnTo>
                  <a:lnTo>
                    <a:pt x="2019737" y="1290107"/>
                  </a:lnTo>
                  <a:lnTo>
                    <a:pt x="0" y="1290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575FCDDE-F323-9204-68B9-73F0256CE828}"/>
                </a:ext>
              </a:extLst>
            </p:cNvPr>
            <p:cNvSpPr txBox="1">
              <a:spLocks/>
            </p:cNvSpPr>
            <p:nvPr/>
          </p:nvSpPr>
          <p:spPr>
            <a:xfrm>
              <a:off x="481417" y="297108"/>
              <a:ext cx="1056903" cy="671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3"/>
                </a:lnSpc>
              </a:pPr>
              <a:r>
                <a:rPr lang="en-US" sz="2254" spc="-87" dirty="0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Your</a:t>
              </a:r>
            </a:p>
            <a:p>
              <a:pPr algn="ctr">
                <a:lnSpc>
                  <a:spcPts val="1803"/>
                </a:lnSpc>
              </a:pPr>
              <a:r>
                <a:rPr lang="en-US" sz="2254" spc="-89" dirty="0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70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24AD616B-3BF8-5787-B677-EBA0E7D6544D}"/>
              </a:ext>
            </a:extLst>
          </p:cNvPr>
          <p:cNvSpPr>
            <a:spLocks/>
          </p:cNvSpPr>
          <p:nvPr/>
        </p:nvSpPr>
        <p:spPr>
          <a:xfrm>
            <a:off x="921526" y="457025"/>
            <a:ext cx="1047037" cy="1047037"/>
          </a:xfrm>
          <a:custGeom>
            <a:avLst/>
            <a:gdLst/>
            <a:ahLst/>
            <a:cxnLst/>
            <a:rect l="l" t="t" r="r" b="b"/>
            <a:pathLst>
              <a:path w="1047037" h="1047037">
                <a:moveTo>
                  <a:pt x="0" y="0"/>
                </a:moveTo>
                <a:lnTo>
                  <a:pt x="1047038" y="0"/>
                </a:lnTo>
                <a:lnTo>
                  <a:pt x="1047038" y="1047038"/>
                </a:lnTo>
                <a:lnTo>
                  <a:pt x="0" y="1047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A59662A-D1EB-0DE8-ADB9-4DA92D4B95BC}"/>
              </a:ext>
            </a:extLst>
          </p:cNvPr>
          <p:cNvSpPr txBox="1">
            <a:spLocks/>
          </p:cNvSpPr>
          <p:nvPr/>
        </p:nvSpPr>
        <p:spPr>
          <a:xfrm>
            <a:off x="2135662" y="801670"/>
            <a:ext cx="3033310" cy="34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2254" spc="-89" dirty="0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Place your info here!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B9488910-DD98-19C0-2810-6A31343B48FE}"/>
              </a:ext>
            </a:extLst>
          </p:cNvPr>
          <p:cNvGrpSpPr>
            <a:grpSpLocks/>
          </p:cNvGrpSpPr>
          <p:nvPr/>
        </p:nvGrpSpPr>
        <p:grpSpPr>
          <a:xfrm>
            <a:off x="5336071" y="496754"/>
            <a:ext cx="1514803" cy="967580"/>
            <a:chOff x="0" y="0"/>
            <a:chExt cx="2019737" cy="1290107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9367EA4C-91B0-DD35-D032-6F3654238939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9737" cy="1290107"/>
            </a:xfrm>
            <a:custGeom>
              <a:avLst/>
              <a:gdLst/>
              <a:ahLst/>
              <a:cxnLst/>
              <a:rect l="l" t="t" r="r" b="b"/>
              <a:pathLst>
                <a:path w="2019737" h="1290107">
                  <a:moveTo>
                    <a:pt x="0" y="0"/>
                  </a:moveTo>
                  <a:lnTo>
                    <a:pt x="2019737" y="0"/>
                  </a:lnTo>
                  <a:lnTo>
                    <a:pt x="2019737" y="1290107"/>
                  </a:lnTo>
                  <a:lnTo>
                    <a:pt x="0" y="1290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C8A83843-79E2-C140-94CB-106E9AFA37A5}"/>
                </a:ext>
              </a:extLst>
            </p:cNvPr>
            <p:cNvSpPr txBox="1">
              <a:spLocks/>
            </p:cNvSpPr>
            <p:nvPr/>
          </p:nvSpPr>
          <p:spPr>
            <a:xfrm>
              <a:off x="481417" y="297108"/>
              <a:ext cx="1056903" cy="671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3"/>
                </a:lnSpc>
              </a:pPr>
              <a:r>
                <a:rPr lang="en-US" sz="2254" spc="-87" dirty="0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Your</a:t>
              </a:r>
            </a:p>
            <a:p>
              <a:pPr algn="ctr">
                <a:lnSpc>
                  <a:spcPts val="1803"/>
                </a:lnSpc>
              </a:pPr>
              <a:r>
                <a:rPr lang="en-US" sz="2254" spc="-89" dirty="0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17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Century Gothic 2</vt:lpstr>
      <vt:lpstr>Urbanist Medium</vt:lpstr>
      <vt:lpstr>Century Gothic 1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 HOP Generic + Custom Flyer</dc:title>
  <cp:lastModifiedBy>Christopher Mora</cp:lastModifiedBy>
  <cp:revision>5</cp:revision>
  <dcterms:created xsi:type="dcterms:W3CDTF">2006-08-16T00:00:00Z</dcterms:created>
  <dcterms:modified xsi:type="dcterms:W3CDTF">2024-08-13T14:31:24Z</dcterms:modified>
  <dc:identifier>DAFafFZQeYk</dc:identifier>
</cp:coreProperties>
</file>